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64" r:id="rId3"/>
    <p:sldId id="262" r:id="rId4"/>
    <p:sldId id="265" r:id="rId5"/>
    <p:sldId id="266" r:id="rId6"/>
    <p:sldId id="267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62" autoAdjust="0"/>
    <p:restoredTop sz="94660"/>
  </p:normalViewPr>
  <p:slideViewPr>
    <p:cSldViewPr snapToGrid="0">
      <p:cViewPr varScale="1">
        <p:scale>
          <a:sx n="68" d="100"/>
          <a:sy n="68" d="100"/>
        </p:scale>
        <p:origin x="43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6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7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8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D9A578D1-BF41-4C36-83CF-5B493232879B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DF16A49-5CE2-4522-9F7C-419851CDD4B9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DF16A49-5CE2-4522-9F7C-419851CDD4B9}" type="slidenum">
              <a:rPr lang="en-US" sz="1400" b="0" strike="noStrike" spc="-1">
                <a:latin typeface="Times New Roman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72947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DF16A49-5CE2-4522-9F7C-419851CDD4B9}" type="slidenum">
              <a:rPr lang="en-US" sz="1400" b="0" strike="noStrike" spc="-1">
                <a:latin typeface="Times New Roman"/>
              </a:rPr>
              <a:t>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95237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DF16A49-5CE2-4522-9F7C-419851CDD4B9}" type="slidenum">
              <a:rPr lang="en-US" sz="1400" b="0" strike="noStrike" spc="-1">
                <a:latin typeface="Times New Roman"/>
              </a:rPr>
              <a:t>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24281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DF16A49-5CE2-4522-9F7C-419851CDD4B9}" type="slidenum">
              <a:rPr lang="en-US" sz="1400" b="0" strike="noStrike" spc="-1">
                <a:latin typeface="Times New Roman"/>
              </a:rPr>
              <a:t>5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0525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DF16A49-5CE2-4522-9F7C-419851CDD4B9}" type="slidenum">
              <a:rPr lang="en-US" sz="1400" b="0" strike="noStrike" spc="-1">
                <a:latin typeface="Times New Roman"/>
              </a:rPr>
              <a:t>6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20887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DF16A49-5CE2-4522-9F7C-419851CDD4B9}" type="slidenum">
              <a:rPr lang="en-US" sz="1400" b="0" strike="noStrike" spc="-1">
                <a:latin typeface="Times New Roman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82660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83196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4;p14"/>
          <p:cNvPicPr/>
          <p:nvPr/>
        </p:nvPicPr>
        <p:blipFill>
          <a:blip r:embed="rId14"/>
          <a:stretch/>
        </p:blipFill>
        <p:spPr>
          <a:xfrm>
            <a:off x="9825840" y="6356520"/>
            <a:ext cx="1527480" cy="386280"/>
          </a:xfrm>
          <a:prstGeom prst="rect">
            <a:avLst/>
          </a:prstGeom>
          <a:ln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6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/>
          </p:nvPr>
        </p:nvSpPr>
        <p:spPr>
          <a:xfrm>
            <a:off x="4952880" y="6356520"/>
            <a:ext cx="2742840" cy="36468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90E320C4-435A-4336-BE56-863A480C2A53}" type="slidenum">
              <a:rPr lang="en-US" sz="1800" b="0" strike="noStrike" spc="-1">
                <a:solidFill>
                  <a:srgbClr val="000000"/>
                </a:solidFill>
                <a:latin typeface="Calibri"/>
                <a:ea typeface="Calibri"/>
              </a:rPr>
              <a:t>‹#›</a:t>
            </a:fld>
            <a:endParaRPr lang="en-US" sz="1800" b="0" strike="noStrike" spc="-1">
              <a:latin typeface="Times New Roman"/>
            </a:endParaRPr>
          </a:p>
        </p:txBody>
      </p:sp>
      <p:pic>
        <p:nvPicPr>
          <p:cNvPr id="5" name="Google Shape;20;p15"/>
          <p:cNvPicPr/>
          <p:nvPr/>
        </p:nvPicPr>
        <p:blipFill>
          <a:blip r:embed="rId15"/>
          <a:srcRect b="26325"/>
          <a:stretch/>
        </p:blipFill>
        <p:spPr>
          <a:xfrm>
            <a:off x="4025880" y="306360"/>
            <a:ext cx="3447720" cy="1674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40" y="2166732"/>
            <a:ext cx="12191760" cy="1262268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fontScale="92500"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4860" b="1" spc="-1" dirty="0">
                <a:solidFill>
                  <a:srgbClr val="125DA2"/>
                </a:solidFill>
                <a:latin typeface="Open Sans"/>
              </a:rPr>
              <a:t>Mastering Convolutional Neural Networks </a:t>
            </a:r>
          </a:p>
          <a:p>
            <a:pPr algn="ctr">
              <a:lnSpc>
                <a:spcPct val="90000"/>
              </a:lnSpc>
            </a:pPr>
            <a:r>
              <a:rPr lang="en-US" sz="4860" b="1" spc="-1" dirty="0">
                <a:solidFill>
                  <a:srgbClr val="125DA2"/>
                </a:solidFill>
                <a:latin typeface="Open Sans"/>
              </a:rPr>
              <a:t>Theory and Practice in Python</a:t>
            </a:r>
            <a:endParaRPr lang="en-US" sz="486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04B863-A45B-4D92-A3F6-21D3D98D81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937" y="3692951"/>
            <a:ext cx="6334125" cy="23145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OLOv3-VideoIndirelim.com">
            <a:hlinkClick r:id="" action="ppaction://media"/>
            <a:extLst>
              <a:ext uri="{FF2B5EF4-FFF2-40B4-BE49-F238E27FC236}">
                <a16:creationId xmlns:a16="http://schemas.microsoft.com/office/drawing/2014/main" id="{C01FC169-6277-4C24-AB35-997AD1F4BA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83323" y="2060698"/>
            <a:ext cx="7528842" cy="423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7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6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40" y="1987622"/>
            <a:ext cx="12191760" cy="9108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60" b="1" spc="-1" dirty="0">
                <a:solidFill>
                  <a:srgbClr val="125DA2"/>
                </a:solidFill>
                <a:latin typeface="Open Sans"/>
              </a:rPr>
              <a:t>Focus of the course</a:t>
            </a:r>
            <a:endParaRPr lang="en-US" sz="486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B115D-01CD-4FA1-97A4-8E7CCEF9CB48}"/>
              </a:ext>
            </a:extLst>
          </p:cNvPr>
          <p:cNvSpPr txBox="1"/>
          <p:nvPr/>
        </p:nvSpPr>
        <p:spPr>
          <a:xfrm>
            <a:off x="3220720" y="3149600"/>
            <a:ext cx="770494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Fundamentals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623626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40" y="1987622"/>
            <a:ext cx="12191760" cy="9108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60" b="1" spc="-1" dirty="0">
                <a:solidFill>
                  <a:srgbClr val="125DA2"/>
                </a:solidFill>
                <a:latin typeface="Open Sans"/>
              </a:rPr>
              <a:t>Focus of the course</a:t>
            </a:r>
            <a:endParaRPr lang="en-US" sz="486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B115D-01CD-4FA1-97A4-8E7CCEF9CB48}"/>
              </a:ext>
            </a:extLst>
          </p:cNvPr>
          <p:cNvSpPr txBox="1"/>
          <p:nvPr/>
        </p:nvSpPr>
        <p:spPr>
          <a:xfrm>
            <a:off x="3220720" y="3149600"/>
            <a:ext cx="770494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Fundamentals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Pythonic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510293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40" y="1987622"/>
            <a:ext cx="12191760" cy="9108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60" b="1" spc="-1" dirty="0">
                <a:solidFill>
                  <a:srgbClr val="125DA2"/>
                </a:solidFill>
                <a:latin typeface="Open Sans"/>
              </a:rPr>
              <a:t>Focus of the course</a:t>
            </a:r>
            <a:endParaRPr lang="en-US" sz="486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B115D-01CD-4FA1-97A4-8E7CCEF9CB48}"/>
              </a:ext>
            </a:extLst>
          </p:cNvPr>
          <p:cNvSpPr txBox="1"/>
          <p:nvPr/>
        </p:nvSpPr>
        <p:spPr>
          <a:xfrm>
            <a:off x="3220720" y="3149600"/>
            <a:ext cx="77049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Fundamentals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Pythonic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Completeness</a:t>
            </a:r>
          </a:p>
        </p:txBody>
      </p:sp>
    </p:spTree>
    <p:extLst>
      <p:ext uri="{BB962C8B-B14F-4D97-AF65-F5344CB8AC3E}">
        <p14:creationId xmlns:p14="http://schemas.microsoft.com/office/powerpoint/2010/main" val="2270329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40" y="1987622"/>
            <a:ext cx="12191760" cy="9108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60" b="1" spc="-1" dirty="0">
                <a:solidFill>
                  <a:srgbClr val="125DA2"/>
                </a:solidFill>
                <a:latin typeface="Open Sans"/>
              </a:rPr>
              <a:t>Focus of the course</a:t>
            </a:r>
            <a:endParaRPr lang="en-US" sz="486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B115D-01CD-4FA1-97A4-8E7CCEF9CB48}"/>
              </a:ext>
            </a:extLst>
          </p:cNvPr>
          <p:cNvSpPr txBox="1"/>
          <p:nvPr/>
        </p:nvSpPr>
        <p:spPr>
          <a:xfrm>
            <a:off x="3220720" y="3149600"/>
            <a:ext cx="770494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Fundamentals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Pythonic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Completeness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Recent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553902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40" y="1987622"/>
            <a:ext cx="12191760" cy="9108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60" b="1" spc="-1" dirty="0">
                <a:solidFill>
                  <a:srgbClr val="125DA2"/>
                </a:solidFill>
                <a:latin typeface="Open Sans"/>
              </a:rPr>
              <a:t>       Contents</a:t>
            </a:r>
            <a:endParaRPr lang="en-US" sz="486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35B5CD-43A5-41E0-A63E-37998E9AC04E}"/>
              </a:ext>
            </a:extLst>
          </p:cNvPr>
          <p:cNvSpPr txBox="1"/>
          <p:nvPr/>
        </p:nvSpPr>
        <p:spPr>
          <a:xfrm>
            <a:off x="1257012" y="2898422"/>
            <a:ext cx="807552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Image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Object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Deep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CNNs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TensorFlow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Transfer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YOLO, Face Verification, Style Transfer,…</a:t>
            </a:r>
            <a:endParaRPr lang="en-PK" sz="3200" dirty="0"/>
          </a:p>
        </p:txBody>
      </p:sp>
    </p:spTree>
    <p:extLst>
      <p:ext uri="{BB962C8B-B14F-4D97-AF65-F5344CB8AC3E}">
        <p14:creationId xmlns:p14="http://schemas.microsoft.com/office/powerpoint/2010/main" val="719528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3924</TotalTime>
  <Words>63</Words>
  <Application>Microsoft Office PowerPoint</Application>
  <PresentationFormat>Widescreen</PresentationFormat>
  <Paragraphs>31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Open Sans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CHADAD</dc:creator>
  <dc:description/>
  <cp:lastModifiedBy>Kashif Murtaza</cp:lastModifiedBy>
  <cp:revision>192</cp:revision>
  <dcterms:created xsi:type="dcterms:W3CDTF">2019-01-15T19:27:36Z</dcterms:created>
  <dcterms:modified xsi:type="dcterms:W3CDTF">2020-09-05T17:13:58Z</dcterms:modified>
  <dc:language>en-US</dc:language>
</cp:coreProperties>
</file>